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6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4744"/>
            <a:ext cx="7416824" cy="280831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«Разговор о важном» - инновационная форма решения совокупных задач воспитания в рамках образовательной области "Социально-коммуникативное развитие"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284984"/>
            <a:ext cx="734481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> ( опыт работы воспитателя МДОАУ №33 – Алексеевой В.А.)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Htm4_7dDXk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5"/>
          <a:stretch/>
        </p:blipFill>
        <p:spPr bwMode="auto">
          <a:xfrm>
            <a:off x="6428012" y="139544"/>
            <a:ext cx="2715988" cy="10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4744"/>
            <a:ext cx="7416824" cy="28083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азвитие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ценностного   отношения детей к России, ее населению, истории, природе, культуре.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34992" y="57505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260648"/>
            <a:ext cx="2403884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3600" dirty="0" smtClean="0">
                <a:latin typeface="Arial Black" panose="020B0A04020102020204" pitchFamily="34" charset="0"/>
                <a:cs typeface="Times New Roman" pitchFamily="18" charset="0"/>
              </a:rPr>
              <a:t>Цель</a:t>
            </a:r>
            <a:endParaRPr lang="ru-RU" sz="3600" dirty="0"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95736" y="4073691"/>
            <a:ext cx="3223592" cy="1332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Пользователь\Desktop\Htm4_7dDXk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5"/>
          <a:stretch/>
        </p:blipFill>
        <p:spPr bwMode="auto">
          <a:xfrm>
            <a:off x="6428012" y="139544"/>
            <a:ext cx="2715988" cy="10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02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2376264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Подходы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0"/>
            <a:ext cx="3275856" cy="299695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5400000">
            <a:off x="139452" y="-139452"/>
            <a:ext cx="2996952" cy="3275856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123728" y="2816932"/>
            <a:ext cx="7488832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/>
              <a:t> 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26268" y="139544"/>
            <a:ext cx="2915816" cy="72008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Arial Black" panose="020B0A04020102020204" pitchFamily="34" charset="0"/>
                <a:cs typeface="Times New Roman" pitchFamily="18" charset="0"/>
              </a:rPr>
              <a:t>Что нужно знать воспитателю</a:t>
            </a:r>
            <a:endParaRPr lang="ru-RU" sz="2200" dirty="0">
              <a:solidFill>
                <a:schemeClr val="tx1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9" name="Нашивка 8"/>
          <p:cNvSpPr/>
          <p:nvPr/>
        </p:nvSpPr>
        <p:spPr>
          <a:xfrm rot="5400000">
            <a:off x="1187624" y="2060848"/>
            <a:ext cx="1440160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5400000">
            <a:off x="1259632" y="3212976"/>
            <a:ext cx="1296144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2339752" y="2996952"/>
            <a:ext cx="6624736" cy="86409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формате проводить?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339752" y="4149080"/>
            <a:ext cx="6624736" cy="936104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именно беседы? 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339752" y="5373216"/>
            <a:ext cx="6624736" cy="86409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чем говорить?  Каково содержание бесед? </a:t>
            </a:r>
            <a:r>
              <a:rPr lang="ru-RU" b="1" dirty="0"/>
              <a:t> </a:t>
            </a:r>
            <a:endParaRPr lang="ru-RU" b="1" i="1" dirty="0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2339752" y="1772816"/>
            <a:ext cx="6624736" cy="104411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ли использовать  форму «Разговор о важном» с дошкольниками? О чем и как говорить с дошкольниками?</a:t>
            </a:r>
          </a:p>
        </p:txBody>
      </p:sp>
      <p:sp>
        <p:nvSpPr>
          <p:cNvPr id="17" name="Нашивка 16"/>
          <p:cNvSpPr/>
          <p:nvPr/>
        </p:nvSpPr>
        <p:spPr>
          <a:xfrm rot="5400000">
            <a:off x="1223628" y="4401108"/>
            <a:ext cx="1368152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 rot="5400000">
            <a:off x="1259632" y="5589240"/>
            <a:ext cx="1296144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9" name="Picture 2" descr="C:\Users\Пользователь\Desktop\Htm4_7dDXk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5"/>
          <a:stretch/>
        </p:blipFill>
        <p:spPr bwMode="auto">
          <a:xfrm>
            <a:off x="6428012" y="139544"/>
            <a:ext cx="2715988" cy="10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4744"/>
            <a:ext cx="7416824" cy="280831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i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979712" y="3284984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16585" y="1714978"/>
            <a:ext cx="1879041" cy="58477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0962" y="3416978"/>
            <a:ext cx="4457118" cy="58477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часть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72100" y="3431894"/>
            <a:ext cx="3247427" cy="58477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сновная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" name="Picture 2" descr="C:\Users\Пользователь\Desktop\Htm4_7dDXk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5"/>
          <a:stretch/>
        </p:blipFill>
        <p:spPr bwMode="auto">
          <a:xfrm>
            <a:off x="6428012" y="139544"/>
            <a:ext cx="2715988" cy="10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-33183" y="117773"/>
            <a:ext cx="30684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200" dirty="0">
                <a:latin typeface="Arial Black" panose="020B0A04020102020204" pitchFamily="34" charset="0"/>
                <a:cs typeface="Times New Roman" pitchFamily="18" charset="0"/>
              </a:rPr>
              <a:t>Структура беседы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603492" y="2420767"/>
            <a:ext cx="1034672" cy="101112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495626" y="2414808"/>
            <a:ext cx="1167294" cy="9822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021378"/>
            <a:ext cx="7416824" cy="280831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979712" y="3284984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15239" y="25649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воспитателя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C:\Users\Пользователь\Desktop\Htm4_7dDXk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5"/>
          <a:stretch/>
        </p:blipFill>
        <p:spPr bwMode="auto">
          <a:xfrm>
            <a:off x="6428012" y="139544"/>
            <a:ext cx="2715988" cy="10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презентации к горсем\png-transparent-question-mark-question-mark-wikimedia-commons-information-openoffice-dra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54" y="1647533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015239" y="167395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15239" y="357087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 иллюстрации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49654" y="522919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какой-либо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по данной теме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15239" y="410994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видеоролик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отрывок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мультфильма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презентация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316031"/>
            <a:ext cx="228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200" dirty="0">
                <a:latin typeface="Arial Black" panose="020B0A04020102020204" pitchFamily="34" charset="0"/>
                <a:cs typeface="Times New Roman" pitchFamily="18" charset="0"/>
              </a:rPr>
              <a:t>Приемы мотивации </a:t>
            </a:r>
          </a:p>
        </p:txBody>
      </p:sp>
      <p:pic>
        <p:nvPicPr>
          <p:cNvPr id="1028" name="Picture 4" descr="C:\Users\User\Desktop\презентации к горсем\k8xc7ki6on4wk48owg0o0084gc0wg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539" y="2644799"/>
            <a:ext cx="595367" cy="59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презентации к горсем\png-clipart-computer-icons-microscope-microscope-angle-technic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50" y="5321755"/>
            <a:ext cx="927736" cy="76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презентации к горсем\kisspng-computer-icons-education-teacher-school-teacher-5abde82ca8cfd3.80605445152239518069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175" y="3467368"/>
            <a:ext cx="882093" cy="73022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50" y="4407474"/>
            <a:ext cx="925718" cy="65658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65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476672"/>
            <a:ext cx="5508104" cy="504056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19672" y="1844824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1502" y="68028"/>
            <a:ext cx="26492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latin typeface="Arial Black" panose="020B0A04020102020204" pitchFamily="34" charset="0"/>
                <a:cs typeface="Times New Roman" pitchFamily="18" charset="0"/>
              </a:rPr>
              <a:t>Характер вопросов</a:t>
            </a:r>
          </a:p>
        </p:txBody>
      </p:sp>
      <p:sp>
        <p:nvSpPr>
          <p:cNvPr id="8" name="Нашивка 7"/>
          <p:cNvSpPr/>
          <p:nvPr/>
        </p:nvSpPr>
        <p:spPr>
          <a:xfrm rot="5400000">
            <a:off x="1639297" y="2440513"/>
            <a:ext cx="699086" cy="557808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267744" y="2369874"/>
            <a:ext cx="6624736" cy="50405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/>
            <a:r>
              <a:rPr kumimoji="0" lang="ru-RU" sz="9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Уточняющие информацию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/>
              <a:t> </a:t>
            </a:r>
            <a:endParaRPr lang="ru-RU" sz="4500" i="1" dirty="0"/>
          </a:p>
        </p:txBody>
      </p:sp>
      <p:sp>
        <p:nvSpPr>
          <p:cNvPr id="10" name="Нашивка 9"/>
          <p:cNvSpPr/>
          <p:nvPr/>
        </p:nvSpPr>
        <p:spPr>
          <a:xfrm rot="5400000">
            <a:off x="1642829" y="3262537"/>
            <a:ext cx="665618" cy="531404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1669603" y="4009394"/>
            <a:ext cx="612069" cy="531404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 rot="5400000">
            <a:off x="1679204" y="5403948"/>
            <a:ext cx="648072" cy="586608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 rot="5400000">
            <a:off x="1664042" y="4756602"/>
            <a:ext cx="662509" cy="570721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267744" y="3186200"/>
            <a:ext cx="6624736" cy="458823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Выясняющие причину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2267744" y="3955605"/>
            <a:ext cx="6624736" cy="40950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Выясняющие точку зрения ребенка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2283294" y="4713345"/>
            <a:ext cx="6624736" cy="501419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Уточняющие последствия</a:t>
            </a:r>
            <a:endParaRPr lang="ru-RU" sz="2400" i="1" dirty="0"/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2292624" y="5373216"/>
            <a:ext cx="6624736" cy="50405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Вопросы в вопросах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pic>
        <p:nvPicPr>
          <p:cNvPr id="17" name="Picture 2" descr="C:\Users\Пользователь\Desktop\Htm4_7dDXk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5"/>
          <a:stretch/>
        </p:blipFill>
        <p:spPr bwMode="auto">
          <a:xfrm>
            <a:off x="6428012" y="139544"/>
            <a:ext cx="2715988" cy="10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5078" y="1124744"/>
            <a:ext cx="7416824" cy="280831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59224" y="188640"/>
            <a:ext cx="6984776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/>
              <a:t>«Разговор о важном» </a:t>
            </a:r>
            <a:endParaRPr lang="ru-RU" sz="3200" b="1" dirty="0" smtClean="0"/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/>
              <a:t>– </a:t>
            </a:r>
            <a:r>
              <a:rPr lang="ru-RU" sz="2800" b="1" dirty="0"/>
              <a:t>обеспечение преемственности между начальным и дошкольным </a:t>
            </a:r>
            <a:r>
              <a:rPr lang="ru-RU" sz="2800" b="1" dirty="0" smtClean="0"/>
              <a:t>образованием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Пользователь\Desktop\img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5" t="20711" r="46286" b="19757"/>
          <a:stretch/>
        </p:blipFill>
        <p:spPr bwMode="auto">
          <a:xfrm>
            <a:off x="1187624" y="2533831"/>
            <a:ext cx="3897333" cy="334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Пользователь\Desktop\Htm4_7dDXk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5"/>
          <a:stretch/>
        </p:blipFill>
        <p:spPr bwMode="auto">
          <a:xfrm>
            <a:off x="0" y="1"/>
            <a:ext cx="2483768" cy="96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Пользователь\Desktop\img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5" t="20711" r="5456" b="2921"/>
          <a:stretch/>
        </p:blipFill>
        <p:spPr bwMode="auto">
          <a:xfrm>
            <a:off x="5364088" y="2451293"/>
            <a:ext cx="3456384" cy="416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208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101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«Разговор о важном» - инновационная форма решения совокупных задач воспитания в рамках образовательной области "Социально-коммуникативное развитие" </vt:lpstr>
      <vt:lpstr>  Развитие   ценностного   отношения детей к России, ее населению, истории, природе, культуре.  </vt:lpstr>
      <vt:lpstr>Подходы</vt:lpstr>
      <vt:lpstr> </vt:lpstr>
      <vt:lpstr> </vt:lpstr>
      <vt:lpstr>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25</cp:revision>
  <dcterms:created xsi:type="dcterms:W3CDTF">2024-01-09T23:23:37Z</dcterms:created>
  <dcterms:modified xsi:type="dcterms:W3CDTF">2024-01-12T06:47:07Z</dcterms:modified>
</cp:coreProperties>
</file>