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6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B9F4F-0325-4BFF-A0A6-4030A4214C77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80C7-C486-4ECE-8CC0-1741272881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4744"/>
            <a:ext cx="7416824" cy="2808312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/>
              <a:t>О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>Особенности </a:t>
            </a:r>
            <a:r>
              <a:rPr lang="ru-RU" sz="2400" b="1" dirty="0"/>
              <a:t>планирования деятельности воспитателя по формированию гражданственности и патриотизма через знакомство с государственными праздниками и знаменательными датами Российской Федерации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i="1" dirty="0" smtClean="0"/>
              <a:t>(</a:t>
            </a:r>
            <a:r>
              <a:rPr lang="ru-RU" sz="2400" b="1" i="1" dirty="0"/>
              <a:t>опыт работы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воспитателя </a:t>
            </a:r>
            <a:r>
              <a:rPr lang="ru-RU" sz="2400" b="1" i="1" dirty="0"/>
              <a:t>МДОАУ №33 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Коротких </a:t>
            </a:r>
            <a:r>
              <a:rPr lang="ru-RU" sz="2400" b="1" i="1" dirty="0"/>
              <a:t>Л.В.)</a:t>
            </a:r>
            <a:br>
              <a:rPr lang="ru-RU" sz="2400" b="1" i="1" dirty="0"/>
            </a:b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91680" y="3284984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2" descr="C:\Users\user\Desktop\1671322585_grizly-club-p-kartinki-trafareti-rodina-mat-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018" y="188640"/>
            <a:ext cx="1119982" cy="931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2376264" cy="64807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Подходы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0"/>
            <a:ext cx="3275856" cy="299695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5400000">
            <a:off x="139452" y="-139452"/>
            <a:ext cx="2996952" cy="3275856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331640" y="2132856"/>
            <a:ext cx="7488832" cy="1224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/>
              <a:t> 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80528" y="332656"/>
            <a:ext cx="2915816" cy="7200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  <a:cs typeface="Times New Roman" pitchFamily="18" charset="0"/>
              </a:rPr>
              <a:t>ПОДХОДЫ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9" name="Нашивка 8"/>
          <p:cNvSpPr/>
          <p:nvPr/>
        </p:nvSpPr>
        <p:spPr>
          <a:xfrm rot="5400000">
            <a:off x="1223628" y="2024844"/>
            <a:ext cx="1368152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 rot="5400000">
            <a:off x="1259632" y="3212976"/>
            <a:ext cx="1296144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2339752" y="2996952"/>
            <a:ext cx="6624736" cy="86409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5500" b="1" dirty="0">
                <a:latin typeface="Times New Roman" pitchFamily="18" charset="0"/>
                <a:cs typeface="Times New Roman" pitchFamily="18" charset="0"/>
              </a:rPr>
              <a:t>дальнейшего пополнения плана исходя из 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опыта  всех педагогов</a:t>
            </a:r>
            <a:endParaRPr lang="ru-RU" sz="55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/>
              <a:t> </a:t>
            </a:r>
            <a:endParaRPr lang="ru-RU" sz="3200" i="1" dirty="0"/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339752" y="4149080"/>
            <a:ext cx="6624736" cy="936104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возможность воспитателя выбора из этого </a:t>
            </a: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ПЛАНа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тех форм и  видов деятельности, которые соответствуют желаниям и возможностям ребенка, опыту воспитателя, наличием условий  для реализации</a:t>
            </a:r>
            <a:endParaRPr lang="ru-RU" sz="7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/>
              <a:t> </a:t>
            </a:r>
            <a:endParaRPr lang="ru-RU" sz="3200" i="1" dirty="0"/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339752" y="5373216"/>
            <a:ext cx="6624736" cy="864096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обязательность планирования создания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развивающей среды</a:t>
            </a:r>
            <a:endParaRPr lang="ru-RU" i="1" dirty="0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2339752" y="1772816"/>
            <a:ext cx="6624736" cy="936104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использование разнообразных видов детской деятельности </a:t>
            </a:r>
            <a:r>
              <a:rPr lang="ru-RU" sz="4500" dirty="0"/>
              <a:t> </a:t>
            </a:r>
            <a:endParaRPr lang="ru-RU" sz="4500" i="1" dirty="0"/>
          </a:p>
        </p:txBody>
      </p:sp>
      <p:sp>
        <p:nvSpPr>
          <p:cNvPr id="17" name="Нашивка 16"/>
          <p:cNvSpPr/>
          <p:nvPr/>
        </p:nvSpPr>
        <p:spPr>
          <a:xfrm rot="5400000">
            <a:off x="1223628" y="4401108"/>
            <a:ext cx="1368152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 rot="5400000">
            <a:off x="1259632" y="5589240"/>
            <a:ext cx="1296144" cy="86409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9" name="Picture 2" descr="C:\Users\user\Desktop\1671322585_grizly-club-p-kartinki-trafareti-rodina-mat-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018" y="188640"/>
            <a:ext cx="1119982" cy="931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124744"/>
            <a:ext cx="7416824" cy="2808312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979712" y="3284984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" name="Picture 2" descr="C:\Users\user\Desktop\1671322585_grizly-club-p-kartinki-trafareti-rodina-mat-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4216" y="0"/>
            <a:ext cx="979784" cy="815091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771800" y="1196752"/>
          <a:ext cx="6096000" cy="5151120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20000"/>
                    <a:lumOff val="80000"/>
                  </a:schemeClr>
                </a:solidFill>
                <a:tableStyleId>{5940675A-B579-460E-94D1-54222C63F5DA}</a:tableStyleId>
              </a:tblPr>
              <a:tblGrid>
                <a:gridCol w="3240360"/>
                <a:gridCol w="1656184"/>
                <a:gridCol w="11994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Виды деятельности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РППС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Чтение художественной литературы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Продуктивная деятельность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Игровая деятельность: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подвижная игра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дидактическая игра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-сюжетно-ролевая игра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Рассматривание иллюстраций,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репродукций картин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Рассказ воспитателя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Беседа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Разговор о важном (утро понедельника)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Возможные занятия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Другое (дополнение)</a:t>
                      </a:r>
                      <a:endParaRPr lang="ru-RU" sz="1600" b="1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332656"/>
            <a:ext cx="2699792" cy="7200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  <a:cs typeface="Times New Roman" pitchFamily="18" charset="0"/>
              </a:rPr>
              <a:t>Формы планирования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476672"/>
            <a:ext cx="5508104" cy="504056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>
          <a:xfrm rot="5400000">
            <a:off x="-76572" y="76572"/>
            <a:ext cx="3573016" cy="3419872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19672" y="1844824"/>
            <a:ext cx="698477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559133"/>
            <a:ext cx="23397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ФОРМЫ, МЕТОДЫ И СРЕДСТВА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 rot="5400000">
            <a:off x="1331640" y="2636912"/>
            <a:ext cx="504056" cy="36004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763688" y="2564904"/>
            <a:ext cx="6624736" cy="36004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/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Картотека художественной литературы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/>
              <a:t> </a:t>
            </a:r>
            <a:endParaRPr lang="ru-RU" sz="4500" i="1" dirty="0"/>
          </a:p>
        </p:txBody>
      </p:sp>
      <p:sp>
        <p:nvSpPr>
          <p:cNvPr id="10" name="Нашивка 9"/>
          <p:cNvSpPr/>
          <p:nvPr/>
        </p:nvSpPr>
        <p:spPr>
          <a:xfrm rot="5400000">
            <a:off x="1331640" y="3212976"/>
            <a:ext cx="504056" cy="36004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1331640" y="3789040"/>
            <a:ext cx="504056" cy="36004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rot="5400000">
            <a:off x="1331640" y="5301208"/>
            <a:ext cx="504056" cy="36004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 rot="5400000">
            <a:off x="1331640" y="4797152"/>
            <a:ext cx="504056" cy="36004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 rot="5400000">
            <a:off x="1331640" y="4293096"/>
            <a:ext cx="504056" cy="36004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763688" y="3140968"/>
            <a:ext cx="6624736" cy="36004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Дидактические игры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1763688" y="3717032"/>
            <a:ext cx="6624736" cy="36004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Подвижная игра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1763688" y="4221088"/>
            <a:ext cx="6624736" cy="36004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с иллюстрациями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1763688" y="4725144"/>
            <a:ext cx="6624736" cy="36004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7200" b="1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Портрет героя</a:t>
            </a:r>
            <a:r>
              <a:rPr lang="ru-RU" sz="7200" b="1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5" name="Нашивка 24"/>
          <p:cNvSpPr/>
          <p:nvPr/>
        </p:nvSpPr>
        <p:spPr>
          <a:xfrm rot="5400000">
            <a:off x="1331640" y="5805264"/>
            <a:ext cx="504056" cy="360040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одзаголовок 2"/>
          <p:cNvSpPr txBox="1">
            <a:spLocks/>
          </p:cNvSpPr>
          <p:nvPr/>
        </p:nvSpPr>
        <p:spPr>
          <a:xfrm>
            <a:off x="1763688" y="5229200"/>
            <a:ext cx="6624736" cy="36004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Рассказ воспитателя о событии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1763688" y="5733256"/>
            <a:ext cx="6624736" cy="360040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развивающей среды</a:t>
            </a:r>
            <a:endParaRPr kumimoji="0" lang="ru-RU" sz="8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500" dirty="0" smtClean="0"/>
              <a:t> </a:t>
            </a:r>
            <a:endParaRPr lang="ru-RU" sz="4500" i="1" dirty="0"/>
          </a:p>
        </p:txBody>
      </p:sp>
      <p:pic>
        <p:nvPicPr>
          <p:cNvPr id="1026" name="Picture 2" descr="C:\Users\user\Desktop\1671322585_grizly-club-p-kartinki-trafareti-rodina-mat-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018" y="188640"/>
            <a:ext cx="1119982" cy="931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120</Words>
  <Application>Microsoft Office PowerPoint</Application>
  <PresentationFormat>Экран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    Особенности планирования деятельности воспитателя по формированию гражданственности и патриотизма через знакомство с государственными праздниками и знаменательными датами Российской Федерации   (опыт работы  воспитателя МДОАУ №33  Коротких Л.В.) </vt:lpstr>
      <vt:lpstr>Подходы</vt:lpstr>
      <vt:lpstr>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15</cp:revision>
  <cp:lastPrinted>2024-01-12T09:50:22Z</cp:lastPrinted>
  <dcterms:created xsi:type="dcterms:W3CDTF">2024-01-09T23:23:37Z</dcterms:created>
  <dcterms:modified xsi:type="dcterms:W3CDTF">2024-01-12T09:53:23Z</dcterms:modified>
</cp:coreProperties>
</file>